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notesMasterIdLst>
    <p:notesMasterId r:id="rId20"/>
  </p:notesMasterIdLst>
  <p:sldIdLst>
    <p:sldId id="321" r:id="rId2"/>
    <p:sldId id="350" r:id="rId3"/>
    <p:sldId id="351" r:id="rId4"/>
    <p:sldId id="352" r:id="rId5"/>
    <p:sldId id="348" r:id="rId6"/>
    <p:sldId id="354" r:id="rId7"/>
    <p:sldId id="355" r:id="rId8"/>
    <p:sldId id="326" r:id="rId9"/>
    <p:sldId id="324" r:id="rId10"/>
    <p:sldId id="325" r:id="rId11"/>
    <p:sldId id="329" r:id="rId12"/>
    <p:sldId id="334" r:id="rId13"/>
    <p:sldId id="340" r:id="rId14"/>
    <p:sldId id="335" r:id="rId15"/>
    <p:sldId id="336" r:id="rId16"/>
    <p:sldId id="337" r:id="rId17"/>
    <p:sldId id="341" r:id="rId18"/>
    <p:sldId id="349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062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DAFADA-88E8-4CC0-B7E4-678DC48755F4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6F602A-DAA1-4966-90DF-025A2DF537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A06CD5F-AF19-4455-A3A6-8DBE66AFA315}" type="datetimeFigureOut">
              <a:rPr lang="ru-RU" smtClean="0"/>
              <a:pPr/>
              <a:t>20.02.2024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FF2B377-4E99-423A-8ABE-951BF23337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57290" y="-214338"/>
            <a:ext cx="8072494" cy="116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>
              <a:lnSpc>
                <a:spcPct val="12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АЛЕКСЕЕВСКИЙ ДЕТСКИЙ САД «СКАЗКА»</a:t>
            </a:r>
          </a:p>
          <a:p>
            <a:pPr algn="ctr">
              <a:lnSpc>
                <a:spcPct val="120000"/>
              </a:lnSpc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АЛЕКСЕЕВСКОГО МУНИЦИПАЛЬНОГО РАЙОНА ВОЛГОГРАДСКОЙ ОБЛАСТИ</a:t>
            </a:r>
          </a:p>
          <a:p>
            <a:pPr algn="ctr">
              <a:lnSpc>
                <a:spcPct val="120000"/>
              </a:lnSpc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(МБДОУ Алексеевский детский сад «Сказка»)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928926" y="6357957"/>
            <a:ext cx="378621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t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ст.Алексеевская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2024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Зинаида\Desktop\народная игрушка фото\540d3fbd-f4d5-47e4-8e35-416d2103cc6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700808"/>
            <a:ext cx="3281018" cy="39216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5508104" y="1916832"/>
            <a:ext cx="3635896" cy="9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«Мир деревянной игрушки»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4048" y="3501008"/>
            <a:ext cx="4320480" cy="798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Ефремова Марина Викторовна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00166" y="1857364"/>
            <a:ext cx="7143800" cy="4025897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знакомство детей и их родителей с деревянной игрушкой;</a:t>
            </a:r>
          </a:p>
          <a:p>
            <a:pPr lvl="0"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способствовать активной игровой деятельности; познавательной активности ребенка, исследования и экспериментирования с игрушкой;</a:t>
            </a:r>
          </a:p>
          <a:p>
            <a:pPr lvl="0"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развивать мелкую  моторику, сенсорное восприятие;</a:t>
            </a:r>
          </a:p>
          <a:p>
            <a:pPr lvl="0"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воспитывать заботливое отношение к экспонатам;</a:t>
            </a:r>
          </a:p>
          <a:p>
            <a:pPr lvl="0"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обогащать развивающую предметно-пространственную среду;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привлечение к сотрудничеству родителей воспитанников.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643042" y="529298"/>
            <a:ext cx="7286644" cy="873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обогащение воспитательно-образовательного пространства новыми формами работы с детьми и их родителями.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357290" y="571480"/>
            <a:ext cx="778671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Музей включает 6 разделов: (возможно изменение числа и количества разделов при смене экспозиций):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 на развитие познавательной активности», 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 на развитие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художественного-эстетического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вкуса», 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 на развитие исследования и экспериментирования», 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 на развитие сенсорного развития»,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 на социально-эмоциональное развитие»,</a:t>
            </a:r>
          </a:p>
          <a:p>
            <a:pPr lvl="1">
              <a:lnSpc>
                <a:spcPct val="150000"/>
              </a:lnSpc>
              <a:buBlip>
                <a:blip r:embed="rId3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Раздел «Игрушки-самоделки».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642918"/>
            <a:ext cx="7043758" cy="4525963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Экспонаты музея периодически меняются. Проводятся познавательные, художественно-эстетические занятия, чтение художественной литературы, подобранной в соответствии с экспонатами мини-музея, используются развивающие деревянные игрушки в режимных моментах. Дети активно проявляют интерес к деревянным игрушкам, исследуя их и экспериментируя с ними. Деревянные народные игрушки обогащают чувственный опыт детей в разных видах деятельности. Деревянные игрушки формируют интерес к эстетической стороне окружающей действительности. Способствуют активной игровой деятельности ребенка.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54957" y="1458119"/>
          <a:ext cx="5634085" cy="4572000"/>
        </p:xfrm>
        <a:graphic>
          <a:graphicData uri="http://schemas.openxmlformats.org/drawingml/2006/table">
            <a:tbl>
              <a:tblPr/>
              <a:tblGrid>
                <a:gridCol w="260284"/>
                <a:gridCol w="1345515"/>
                <a:gridCol w="1730562"/>
                <a:gridCol w="1066947"/>
                <a:gridCol w="1088995"/>
                <a:gridCol w="141782"/>
              </a:tblGrid>
              <a:tr h="362077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№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Название этапа 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Содержание работы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Сроки реализации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Ожидаемый результат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9346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1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Подготовительный этап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Беседа с родителями: «В какие игрушки играет ваш ребенок».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 Беседа с родителями о целях и задачах мини-музея в группе.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Создание условий для мини-музея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Октябрь-ноябрь 2016г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Определение темы и названия музея. Выбор места для размещения. Выбор инициативной группы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231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2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Практический этап 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Times New Roman"/>
                        </a:rPr>
                        <a:t>Сбор экспонатов. Оформление выставки. Индивидуальная работа с детьми.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200">
                          <a:latin typeface="Calibri"/>
                          <a:ea typeface="Times New Roman"/>
                        </a:rPr>
                        <a:t>Проведение игр, бесед с детьми.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октябрь - март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Создание мини-музея «Мир деревянной игрушки»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8308"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3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Подведение итогов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Презентация работы мини- музея.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Апрель - 2017г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200">
                          <a:latin typeface="Calibri"/>
                          <a:ea typeface="Times New Roman"/>
                        </a:rPr>
                        <a:t>Создание фотоальбома «Музей народной игрушки». Выставка экспонатов мини-музея.</a:t>
                      </a:r>
                      <a:endParaRPr lang="ru-RU" sz="90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200" dirty="0">
                        <a:latin typeface="Calibri"/>
                        <a:ea typeface="Times New Roman"/>
                      </a:endParaRPr>
                    </a:p>
                  </a:txBody>
                  <a:tcPr marL="58191" marR="5819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214546" y="357166"/>
            <a:ext cx="69294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214546" y="0"/>
            <a:ext cx="6286544" cy="5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ребёнок чувствует, что его понимают, он развивается значительно лучше!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Деревянные  игрушки: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способствуют развитию сотрудничества ребёнка и взрослого,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формируют потребность ребёнка в общении,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развивают способность понимать взрослого,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упражняют малыша в подражании взрослому,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развивают умение действовать по образцу взрослого, что важно на первых этапах развития,</a:t>
            </a:r>
          </a:p>
          <a:p>
            <a:pPr eaLnBrk="0" fontAlgn="t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развивают речь ребенка, развивают мелкую моторику.</a:t>
            </a: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detsad-kitty.ru/uploads/posts/2014-07/1404382693_1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10" y="3929066"/>
            <a:ext cx="1985173" cy="26769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://allday1.com/uploads/posts/2015-08/1440239940_toys-and-games-4-62.pn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034" y="4286256"/>
            <a:ext cx="3040966" cy="1928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4097" name="Picture 1" descr="D:\музей\20220826_15173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85728"/>
            <a:ext cx="4038600" cy="3028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 descr="D:\музей\20220826_15174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643314"/>
            <a:ext cx="4038600" cy="3028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pic>
        <p:nvPicPr>
          <p:cNvPr id="3074" name="Picture 2" descr="D:\музей\20220826_15181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500042"/>
            <a:ext cx="4038600" cy="3028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5" name="Picture 3" descr="D:\музей\20220826_1518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643314"/>
            <a:ext cx="4038600" cy="30289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85918" y="285728"/>
            <a:ext cx="69294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развития различных психических функций ребёнка существуют оптимальные, то есть самые благоприятные сроки. В раннем возрасте происходит становление всех видов восприятия : зрительного, слухового тактильно-двигательного.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Зинаида\Desktop\народная игрушка фото\e6cba23d-a88c-4f98-b5a5-27797a4a9a1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1785926"/>
            <a:ext cx="6000792" cy="47149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928794" y="214290"/>
            <a:ext cx="72152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Именно наглядно – действенное и наглядно – образное мышление являются важнейшими достижениями ребёнка от рождения и до 3 лет.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Зинаида\Desktop\народная игрушка фото\c45d9afb-c248-42bd-857a-4e488089b79f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000108"/>
            <a:ext cx="4143404" cy="5357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214290"/>
            <a:ext cx="6143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Вся познавательная деятельность ребёнка с первых месяцев жизни связана с его практической деятельностью.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Зинаида\Desktop\народная игрушка фото\IMG-20210813-WA00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1214422"/>
            <a:ext cx="5715040" cy="48577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28794" y="142852"/>
            <a:ext cx="6715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Развитие мелкой моторики тесно связано с развитием мышления.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Зинаида\Desktop\народная игрушка фото\IMG-20211026-WA0009.jpg"/>
          <p:cNvPicPr/>
          <p:nvPr/>
        </p:nvPicPr>
        <p:blipFill>
          <a:blip r:embed="rId3" cstate="print"/>
          <a:srcRect r="6422"/>
          <a:stretch>
            <a:fillRect/>
          </a:stretch>
        </p:blipFill>
        <p:spPr bwMode="auto">
          <a:xfrm>
            <a:off x="2214546" y="714356"/>
            <a:ext cx="6357982" cy="5429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63688" y="0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86000" y="285728"/>
            <a:ext cx="5500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Народная игрушка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— это собирательный образ, который является педагогическим инструментом.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Зинаида\Desktop\народная игрушка фото\6c1f13f7-6ae6-43c5-8771-43fa0e0327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142984"/>
            <a:ext cx="6215106" cy="514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643042" y="0"/>
            <a:ext cx="75009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85728"/>
            <a:ext cx="5786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и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игрушки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представляют собой единой целое. На разных возрастных этапах дети играют в разные игры, которые усложняются с возрастом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На основе использования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игрушки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формируется игровая ситуация.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Зинаида\Desktop\народная игрушка фото\d1db7f05-e284-46c7-8f5b-5869bd7797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785926"/>
            <a:ext cx="5987962" cy="45987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243408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643174" y="1"/>
            <a:ext cx="42148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Играя,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соединяет свои эмоции и действия, познает окружающий мир.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C:\Users\Зинаида\Desktop\народная игрушка фото\351eff56-49d7-4cf6-ad56-5b3fc76f2b9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785794"/>
            <a:ext cx="4000528" cy="52864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857356" y="214290"/>
            <a:ext cx="6572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Через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игрушку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 раннего возраста происходит формирование нравственных понятий, отношение к людям и вещам.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Зинаида\Desktop\народная игрушка фото\db7be32a-ce51-40a6-92d5-ae8021452d1b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071546"/>
            <a:ext cx="4357718" cy="55721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6000" y="142852"/>
            <a:ext cx="6000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Видимо,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игрушка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для того и пришла из старины в наше время, чтобы развлечь и увлечь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ребенка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Зинаида\Desktop\народная игрушка фото\93c3938e-8a44-4464-a5fd-13e91cad04d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857233"/>
            <a:ext cx="4429156" cy="56436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571604" y="0"/>
            <a:ext cx="7215238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Вывод: 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dirty="0" smtClean="0" bmk="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Дети активно проявляют интерес к народным игрушкам, исследуя их и экспериментируя с ними. Народные игрушки обогащают чувственный опыт детей в разных видах деятельности. Такие игрушки формируют интерес к эстетической стороне окружающей действительности. Способствуют активной игровой деятельности ребенка.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Зинаида\Downloads\i (13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2357406"/>
            <a:ext cx="4000528" cy="4500594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Зинаида\Downloads\81729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2000232" y="142853"/>
            <a:ext cx="714376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Спасибо за внимание!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C:\Users\Зинаида\Desktop\народная игрушка фото\IMG-20211026-WA00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3" y="1093435"/>
            <a:ext cx="4143404" cy="54788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noFill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784</TotalTime>
  <Words>523</Words>
  <Application>Microsoft Office PowerPoint</Application>
  <PresentationFormat>Экран (4:3)</PresentationFormat>
  <Paragraphs>69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Математические задачки</dc:title>
  <dc:creator>User</dc:creator>
  <cp:lastModifiedBy>Серж</cp:lastModifiedBy>
  <cp:revision>90</cp:revision>
  <dcterms:created xsi:type="dcterms:W3CDTF">2016-05-18T14:52:44Z</dcterms:created>
  <dcterms:modified xsi:type="dcterms:W3CDTF">2024-02-20T11:44:47Z</dcterms:modified>
</cp:coreProperties>
</file>